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BF9AD-9D74-1A46-AB80-991EE9B439F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971B0-6A09-BF4C-9B4D-FC0F7183D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41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</a:t>
            </a:r>
            <a:r>
              <a:rPr lang="sv-SE" baseline="0" dirty="0" err="1" smtClean="0"/>
              <a:t>https</a:t>
            </a:r>
            <a:r>
              <a:rPr lang="sv-SE" baseline="0" dirty="0" smtClean="0"/>
              <a:t>://c2.staticflickr.com/6/5061/5627320064_f445edf81d.jpg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971B0-6A09-BF4C-9B4D-FC0F7183DD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70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/commons/thumb/f/</a:t>
            </a:r>
            <a:r>
              <a:rPr lang="en-US" dirty="0" err="1" smtClean="0"/>
              <a:t>fb</a:t>
            </a:r>
            <a:r>
              <a:rPr lang="en-US" dirty="0" smtClean="0"/>
              <a:t>/</a:t>
            </a:r>
            <a:r>
              <a:rPr lang="en-US" dirty="0" err="1" smtClean="0"/>
              <a:t>Abbildungsfehler_am_Hohlspiegel</a:t>
            </a:r>
            <a:r>
              <a:rPr lang="en-US" dirty="0" smtClean="0"/>
              <a:t>_(</a:t>
            </a:r>
            <a:r>
              <a:rPr lang="en-US" dirty="0" err="1" smtClean="0"/>
              <a:t>Katakaustik</a:t>
            </a:r>
            <a:r>
              <a:rPr lang="en-US" dirty="0" smtClean="0"/>
              <a:t>).</a:t>
            </a:r>
            <a:r>
              <a:rPr lang="en-US" dirty="0" err="1" smtClean="0"/>
              <a:t>svg</a:t>
            </a:r>
            <a:r>
              <a:rPr lang="en-US" dirty="0" smtClean="0"/>
              <a:t>/2000px-Abbildungsfehler_am_Hohlspiegel_(</a:t>
            </a:r>
            <a:r>
              <a:rPr lang="en-US" dirty="0" err="1" smtClean="0"/>
              <a:t>Katakaustik</a:t>
            </a:r>
            <a:r>
              <a:rPr lang="en-US" dirty="0" smtClean="0"/>
              <a:t>).</a:t>
            </a:r>
            <a:r>
              <a:rPr lang="en-US" dirty="0" err="1" smtClean="0"/>
              <a:t>svg.png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971B0-6A09-BF4C-9B4D-FC0F7183DD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93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www.ofcom.org.uk</a:t>
            </a:r>
            <a:r>
              <a:rPr lang="en-US" baseline="0" dirty="0" smtClean="0"/>
              <a:t>/static/archive/</a:t>
            </a:r>
            <a:r>
              <a:rPr lang="en-US" baseline="0" dirty="0" err="1" smtClean="0"/>
              <a:t>ra</a:t>
            </a:r>
            <a:r>
              <a:rPr lang="en-US" baseline="0" dirty="0" smtClean="0"/>
              <a:t>/topics/research/</a:t>
            </a:r>
            <a:r>
              <a:rPr lang="en-US" baseline="0" dirty="0" err="1" smtClean="0"/>
              <a:t>rcru</a:t>
            </a:r>
            <a:r>
              <a:rPr lang="en-US" baseline="0" dirty="0" smtClean="0"/>
              <a:t>/Images/</a:t>
            </a:r>
            <a:r>
              <a:rPr lang="en-US" baseline="0" dirty="0" err="1" smtClean="0"/>
              <a:t>dish.jpg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971B0-6A09-BF4C-9B4D-FC0F7183DD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12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https://</a:t>
            </a:r>
            <a:r>
              <a:rPr lang="en-US" baseline="0" dirty="0" err="1" smtClean="0"/>
              <a:t>www.loc.gov</a:t>
            </a:r>
            <a:r>
              <a:rPr lang="en-US" baseline="0" dirty="0" smtClean="0"/>
              <a:t>/</a:t>
            </a:r>
            <a:r>
              <a:rPr lang="en-US" baseline="0" dirty="0" err="1" smtClean="0"/>
              <a:t>rr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scitech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SciRefGuides</a:t>
            </a:r>
            <a:r>
              <a:rPr lang="en-US" baseline="0" dirty="0" smtClean="0"/>
              <a:t>/images/</a:t>
            </a:r>
            <a:r>
              <a:rPr lang="en-US" baseline="0" dirty="0" err="1" smtClean="0"/>
              <a:t>solarkocher.jpg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971B0-6A09-BF4C-9B4D-FC0F7183DD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02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on left</a:t>
            </a:r>
            <a:r>
              <a:rPr lang="en-US" baseline="0" dirty="0" smtClean="0"/>
              <a:t> from: https://</a:t>
            </a:r>
            <a:r>
              <a:rPr lang="en-US" baseline="0" dirty="0" err="1" smtClean="0"/>
              <a:t>convexmirrorsconvexsecuritymirrors.files.wordpress.com</a:t>
            </a:r>
            <a:r>
              <a:rPr lang="en-US" baseline="0" dirty="0" smtClean="0"/>
              <a:t>/2011/10/convex_mirrors_r2901.jpg</a:t>
            </a:r>
          </a:p>
          <a:p>
            <a:endParaRPr lang="en-US" baseline="0" dirty="0" smtClean="0"/>
          </a:p>
          <a:p>
            <a:r>
              <a:rPr lang="en-US" baseline="0" dirty="0" smtClean="0"/>
              <a:t>Image on right from: http://</a:t>
            </a:r>
            <a:r>
              <a:rPr lang="en-US" baseline="0" dirty="0" err="1" smtClean="0"/>
              <a:t>www.mirrors</a:t>
            </a:r>
            <a:r>
              <a:rPr lang="en-US" baseline="0" dirty="0" smtClean="0"/>
              <a:t>-r-</a:t>
            </a:r>
            <a:r>
              <a:rPr lang="en-US" baseline="0" dirty="0" err="1" smtClean="0"/>
              <a:t>us.com</a:t>
            </a:r>
            <a:r>
              <a:rPr lang="en-US" baseline="0" dirty="0" smtClean="0"/>
              <a:t>/images/Mirror%20In%20Use.jpg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971B0-6A09-BF4C-9B4D-FC0F7183DD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85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s.hswstatic.com</a:t>
            </a:r>
            <a:r>
              <a:rPr lang="en-US" smtClean="0"/>
              <a:t>/gif/stealth-1a.jpg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971B0-6A09-BF4C-9B4D-FC0F7183DD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63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</a:t>
            </a:r>
            <a:r>
              <a:rPr lang="en-US" i="1" dirty="0" smtClean="0"/>
              <a:t>https://</a:t>
            </a:r>
            <a:r>
              <a:rPr lang="en-US" i="1" dirty="0" err="1" smtClean="0"/>
              <a:t>o.quizlet.com</a:t>
            </a:r>
            <a:r>
              <a:rPr lang="en-US" i="1" dirty="0" smtClean="0"/>
              <a:t>/</a:t>
            </a:r>
            <a:r>
              <a:rPr lang="en-US" i="1" dirty="0" err="1" smtClean="0"/>
              <a:t>i</a:t>
            </a:r>
            <a:r>
              <a:rPr lang="en-US" i="1" dirty="0" smtClean="0"/>
              <a:t>/IhkU9duXqqoq4w-83Nb7jA_m.jpg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971B0-6A09-BF4C-9B4D-FC0F7183DD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1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fce-study.netdna-ssl.com</a:t>
            </a:r>
            <a:r>
              <a:rPr lang="en-US" dirty="0" smtClean="0"/>
              <a:t>/images/upload-flashcards/back/5/7/25675498_m.jpg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971B0-6A09-BF4C-9B4D-FC0F7183DD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43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16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47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78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2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63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3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43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19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90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00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DC357-1C1C-8143-8D68-F5B680B79DB1}" type="datetimeFigureOut">
              <a:rPr lang="en-US" smtClean="0"/>
              <a:t>15-10-22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4BF5F-44CC-0F41-B7D2-535AE8450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3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curved mirrors…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10.3 &amp; 10.4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32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Spherical Aberration</a:t>
            </a:r>
            <a:endParaRPr lang="en-US" dirty="0"/>
          </a:p>
        </p:txBody>
      </p:sp>
      <p:pic>
        <p:nvPicPr>
          <p:cNvPr id="4" name="Content Placeholder 3" descr="2000px-Abbildungsfehler_am_Hohlspiegel_(Katakaustik).svg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6" b="111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9515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Radar antenna acts like a concave mirror.</a:t>
            </a:r>
          </a:p>
          <a:p>
            <a:r>
              <a:rPr lang="en-US" dirty="0" smtClean="0"/>
              <a:t>Radio wave generator &amp; detector are at the focal point of the antenna.</a:t>
            </a:r>
            <a:endParaRPr lang="en-US" dirty="0"/>
          </a:p>
        </p:txBody>
      </p:sp>
      <p:pic>
        <p:nvPicPr>
          <p:cNvPr id="6" name="Content Placeholder 5" descr="dish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" b="1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0827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Ovens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Sun’s light rays reflect off shiny metal dish &amp; concentrate at the focal point.</a:t>
            </a:r>
          </a:p>
          <a:p>
            <a:r>
              <a:rPr lang="en-US" dirty="0" smtClean="0"/>
              <a:t>Light is converted to heat &amp; food can be cooked.</a:t>
            </a:r>
            <a:endParaRPr lang="en-US" dirty="0"/>
          </a:p>
        </p:txBody>
      </p:sp>
      <p:pic>
        <p:nvPicPr>
          <p:cNvPr id="6" name="Content Placeholder 5" descr="solarkocher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735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Convex Mirrors</a:t>
            </a:r>
            <a:endParaRPr lang="en-US" dirty="0"/>
          </a:p>
        </p:txBody>
      </p:sp>
      <p:pic>
        <p:nvPicPr>
          <p:cNvPr id="5" name="Content Placeholder 4" descr="convex_mirrors_r2901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6" r="13076"/>
          <a:stretch>
            <a:fillRect/>
          </a:stretch>
        </p:blipFill>
        <p:spPr/>
      </p:pic>
      <p:pic>
        <p:nvPicPr>
          <p:cNvPr id="6" name="Content Placeholder 5" descr="Mirror In Use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37" b="113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7277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Convex Surfaces</a:t>
            </a:r>
            <a:endParaRPr lang="en-US" dirty="0"/>
          </a:p>
        </p:txBody>
      </p:sp>
      <p:pic>
        <p:nvPicPr>
          <p:cNvPr id="9" name="Content Placeholder 8" descr="stealth-1a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3" b="87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4848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Mirror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 smtClean="0"/>
              <a:t>f</a:t>
            </a:r>
            <a:r>
              <a:rPr lang="en-US" i="1" dirty="0" smtClean="0"/>
              <a:t> </a:t>
            </a:r>
            <a:r>
              <a:rPr lang="en-US" dirty="0" smtClean="0"/>
              <a:t>= focal length</a:t>
            </a:r>
            <a:endParaRPr lang="en-US" i="1" dirty="0" smtClean="0"/>
          </a:p>
          <a:p>
            <a:r>
              <a:rPr lang="en-US" i="1" dirty="0" smtClean="0"/>
              <a:t>d</a:t>
            </a:r>
            <a:r>
              <a:rPr lang="en-US" i="1" baseline="-25000" dirty="0" smtClean="0"/>
              <a:t>o</a:t>
            </a:r>
            <a:r>
              <a:rPr lang="en-US" i="1" dirty="0" smtClean="0"/>
              <a:t> </a:t>
            </a:r>
            <a:r>
              <a:rPr lang="en-US" dirty="0" smtClean="0"/>
              <a:t>= distance of object from mirror </a:t>
            </a:r>
            <a:endParaRPr lang="en-US" i="1" dirty="0" smtClean="0"/>
          </a:p>
          <a:p>
            <a:r>
              <a:rPr lang="en-US" i="1" dirty="0" smtClean="0"/>
              <a:t>d</a:t>
            </a:r>
            <a:r>
              <a:rPr lang="en-US" i="1" baseline="-25000" dirty="0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= distance of image from mirror (negative if the image is behind the mirror)</a:t>
            </a:r>
            <a:endParaRPr lang="en-US" dirty="0"/>
          </a:p>
        </p:txBody>
      </p:sp>
      <p:pic>
        <p:nvPicPr>
          <p:cNvPr id="5" name="Content Placeholder 4" descr="IhkU9duXqqoq4w-83Nb7jA_m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077" b="-780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2806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Magnification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i="1" dirty="0"/>
              <a:t>m</a:t>
            </a:r>
            <a:r>
              <a:rPr lang="en-US" dirty="0" smtClean="0"/>
              <a:t> = magnification (change in size of an optically produced image)</a:t>
            </a:r>
          </a:p>
          <a:p>
            <a:r>
              <a:rPr lang="en-US" i="1" dirty="0" smtClean="0"/>
              <a:t>h</a:t>
            </a:r>
            <a:r>
              <a:rPr lang="en-US" i="1" baseline="-25000" dirty="0" smtClean="0"/>
              <a:t>i</a:t>
            </a:r>
            <a:r>
              <a:rPr lang="en-US" dirty="0" smtClean="0"/>
              <a:t> = image height (negative if image is inverted)</a:t>
            </a:r>
          </a:p>
          <a:p>
            <a:r>
              <a:rPr lang="en-US" i="1" dirty="0"/>
              <a:t>h</a:t>
            </a:r>
            <a:r>
              <a:rPr lang="en-US" i="1" baseline="-25000" dirty="0" smtClean="0"/>
              <a:t>o</a:t>
            </a:r>
            <a:r>
              <a:rPr lang="en-US" dirty="0" smtClean="0"/>
              <a:t> = object height</a:t>
            </a:r>
            <a:endParaRPr lang="en-US" dirty="0"/>
          </a:p>
        </p:txBody>
      </p:sp>
      <p:pic>
        <p:nvPicPr>
          <p:cNvPr id="6" name="Content Placeholder 5" descr="25675498_m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051" b="-340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1294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321</Words>
  <Application>Microsoft Macintosh PowerPoint</Application>
  <PresentationFormat>On-screen Show (4:3)</PresentationFormat>
  <Paragraphs>37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More about curved mirrors…</vt:lpstr>
      <vt:lpstr>Spherical Aberration</vt:lpstr>
      <vt:lpstr>Radar</vt:lpstr>
      <vt:lpstr>Solar Ovens</vt:lpstr>
      <vt:lpstr>Applications of Convex Mirrors</vt:lpstr>
      <vt:lpstr>Convex Surfaces</vt:lpstr>
      <vt:lpstr>Mirror Equation</vt:lpstr>
      <vt:lpstr>Magnification Equation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curved mirrors…</dc:title>
  <dc:creator>rubina khan</dc:creator>
  <cp:lastModifiedBy>rubina khan</cp:lastModifiedBy>
  <cp:revision>20</cp:revision>
  <dcterms:created xsi:type="dcterms:W3CDTF">2015-10-23T02:38:23Z</dcterms:created>
  <dcterms:modified xsi:type="dcterms:W3CDTF">2015-10-23T03:11:39Z</dcterms:modified>
</cp:coreProperties>
</file>